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307" r:id="rId4"/>
    <p:sldId id="305" r:id="rId5"/>
    <p:sldId id="30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6666"/>
    <a:srgbClr val="800000"/>
    <a:srgbClr val="655E39"/>
    <a:srgbClr val="CC9900"/>
    <a:srgbClr val="006600"/>
    <a:srgbClr val="CC0000"/>
    <a:srgbClr val="66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14" autoAdjust="0"/>
  </p:normalViewPr>
  <p:slideViewPr>
    <p:cSldViewPr>
      <p:cViewPr>
        <p:scale>
          <a:sx n="50" d="100"/>
          <a:sy n="50" d="100"/>
        </p:scale>
        <p:origin x="-2165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12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3CEFF-79AD-4F48-950B-741445109C90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C571A-06C1-4CBD-B228-E4D87B9F5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6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1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7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55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73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7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1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5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7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0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3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08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03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0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3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FE61F-5537-4922-B349-5390A7CECBDB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3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FE61F-5537-4922-B349-5390A7CECB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8A846-875A-4FAC-BC33-BA1333EC1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5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microsoft.com/office/2007/relationships/hdphoto" Target="../media/hdphoto1.wdp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686800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655E3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HISTORY OF</a:t>
            </a:r>
          </a:p>
          <a:p>
            <a:pPr algn="ctr"/>
            <a:r>
              <a:rPr lang="en-US" sz="11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REVIVALS</a:t>
            </a:r>
            <a:endParaRPr lang="en-US" sz="115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951274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By Charles Owiredu, PhD </a:t>
            </a:r>
            <a:r>
              <a:rPr lang="en-US" sz="54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(Durham)</a:t>
            </a:r>
            <a:endParaRPr lang="en-US" sz="5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rgbClr val="0066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Daniel Institute, MA Sacred Ministry</a:t>
            </a:r>
            <a:endParaRPr lang="en-US" sz="3600" dirty="0">
              <a:solidFill>
                <a:srgbClr val="0066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0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924800" cy="1676400"/>
          </a:xfrm>
          <a:prstGeom prst="homePlate">
            <a:avLst/>
          </a:prstGeom>
          <a:blipFill>
            <a:blip r:embed="rId3"/>
            <a:srcRect/>
            <a:stretch>
              <a:fillRect b="-10294"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Bahnschrift" pitchFamily="34" charset="0"/>
              </a:rPr>
              <a:t>REVIVAL SONG 1</a:t>
            </a:r>
            <a:endParaRPr lang="en-US" sz="48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221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There’s A Sweet </a:t>
            </a:r>
            <a:r>
              <a:rPr lang="en-US" sz="4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Spirit</a:t>
            </a:r>
            <a:endParaRPr lang="en-US" sz="48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1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0"/>
          </a:xfrm>
          <a:prstGeom prst="rect">
            <a:avLst/>
          </a:prstGeom>
          <a:blipFill>
            <a:blip r:embed="rId2"/>
            <a:srcRect/>
            <a:stretch>
              <a:fillRect b="-8696"/>
            </a:stretch>
          </a:blipFill>
        </p:spPr>
        <p:txBody>
          <a:bodyPr>
            <a:noAutofit/>
          </a:bodyPr>
          <a:lstStyle/>
          <a:p>
            <a:pPr algn="l"/>
            <a:r>
              <a:rPr lang="en-US" sz="8800" b="1" dirty="0" smtClean="0">
                <a:solidFill>
                  <a:schemeClr val="bg1"/>
                </a:solidFill>
                <a:latin typeface="Bahnschrift" pitchFamily="34" charset="0"/>
              </a:rPr>
              <a:t> 				  LECTURE </a:t>
            </a:r>
            <a:br>
              <a:rPr lang="en-US" sz="8800" b="1" dirty="0" smtClean="0">
                <a:solidFill>
                  <a:schemeClr val="bg1"/>
                </a:solidFill>
                <a:latin typeface="Bahnschrift" pitchFamily="34" charset="0"/>
              </a:rPr>
            </a:br>
            <a:r>
              <a:rPr lang="en-US" sz="8800" b="1" dirty="0" smtClean="0">
                <a:solidFill>
                  <a:schemeClr val="bg1"/>
                </a:solidFill>
                <a:latin typeface="Bahnschrift" pitchFamily="34" charset="0"/>
              </a:rPr>
              <a:t>                      </a:t>
            </a:r>
            <a:r>
              <a:rPr lang="en-US" sz="13800" b="1" dirty="0">
                <a:solidFill>
                  <a:schemeClr val="bg1"/>
                </a:solidFill>
                <a:latin typeface="Bahnschrift" pitchFamily="34" charset="0"/>
              </a:rPr>
              <a:t>8</a:t>
            </a:r>
            <a:endParaRPr lang="en-US" sz="16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pic>
        <p:nvPicPr>
          <p:cNvPr id="8194" name="Picture 2" descr="Testament Wallpaper posted by Michelle Simp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856296"/>
            <a:ext cx="4693920" cy="35937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" y="4419600"/>
            <a:ext cx="9144000" cy="2514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 smtClean="0">
                <a:solidFill>
                  <a:srgbClr val="006666"/>
                </a:solidFill>
                <a:latin typeface="Bahnschrift" pitchFamily="34" charset="0"/>
              </a:rPr>
              <a:t>The East African Revival</a:t>
            </a:r>
            <a:endParaRPr lang="en-US" sz="7200" b="1" dirty="0">
              <a:solidFill>
                <a:srgbClr val="006666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4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hree Lessons the Moravians teach us about Prayer and Mission | The  Official Site of Jono &amp;amp; Shari Ha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AutoShape 4" descr="Three Lessons the Moravians teach us about Prayer and Mission | The  Official Site of Jono &amp;amp; Shari Hal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" y="5334000"/>
            <a:ext cx="9144000" cy="15430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</a:rPr>
              <a:t>The 1936 East African Revival</a:t>
            </a:r>
            <a:endParaRPr lang="en-US" b="1" dirty="0">
              <a:solidFill>
                <a:prstClr val="white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074" name="Picture 2" descr="1936 East African Revival - BEAUTIFUL FEETBEAUTIFUL FEE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4419600" cy="532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404117"/>
              </p:ext>
            </p:extLst>
          </p:nvPr>
        </p:nvGraphicFramePr>
        <p:xfrm>
          <a:off x="4479925" y="0"/>
          <a:ext cx="4664075" cy="5335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6" imgW="4663440" imgH="6034757" progId="AcroExch.Document.DC">
                  <p:embed/>
                </p:oleObj>
              </mc:Choice>
              <mc:Fallback>
                <p:oleObj name="Acrobat Document" r:id="rId6" imgW="4663440" imgH="603475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79925" y="0"/>
                        <a:ext cx="4664075" cy="53352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79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2852</TotalTime>
  <Words>34</Words>
  <Application>Microsoft Office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1_Office Theme</vt:lpstr>
      <vt:lpstr>Acrobat Document</vt:lpstr>
      <vt:lpstr>PowerPoint Presentation</vt:lpstr>
      <vt:lpstr>REVIVAL SONG 1</vt:lpstr>
      <vt:lpstr>       LECTURE                        8</vt:lpstr>
      <vt:lpstr>PowerPoint Presentation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DR.Ahmed Saker 2o1O</dc:creator>
  <cp:lastModifiedBy>DR.Ahmed Saker 2o1O</cp:lastModifiedBy>
  <cp:revision>695</cp:revision>
  <dcterms:created xsi:type="dcterms:W3CDTF">2021-06-05T14:30:57Z</dcterms:created>
  <dcterms:modified xsi:type="dcterms:W3CDTF">2021-11-05T20:11:32Z</dcterms:modified>
</cp:coreProperties>
</file>