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307" r:id="rId4"/>
    <p:sldId id="305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66"/>
    <a:srgbClr val="800000"/>
    <a:srgbClr val="655E39"/>
    <a:srgbClr val="CC9900"/>
    <a:srgbClr val="006600"/>
    <a:srgbClr val="CC0000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14" autoAdjust="0"/>
  </p:normalViewPr>
  <p:slideViewPr>
    <p:cSldViewPr>
      <p:cViewPr>
        <p:scale>
          <a:sx n="50" d="100"/>
          <a:sy n="50" d="100"/>
        </p:scale>
        <p:origin x="-2165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CEFF-79AD-4F48-950B-741445109C9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571A-06C1-4CBD-B228-E4D87B9F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E61F-5537-4922-B349-5390A7CECBD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A846-875A-4FAC-BC33-BA1333E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E61F-5537-4922-B349-5390A7CECB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A846-875A-4FAC-BC33-BA1333EC1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6868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655E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 OF</a:t>
            </a:r>
          </a:p>
          <a:p>
            <a:pPr algn="ctr"/>
            <a:r>
              <a:rPr lang="en-US" sz="11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REVIVALS</a:t>
            </a:r>
            <a:endParaRPr lang="en-US" sz="115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512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By Charles Owiredu, PhD </a:t>
            </a:r>
            <a:r>
              <a:rPr lang="en-US" sz="5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(Durham)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Institute, MA Sacred Ministry</a:t>
            </a:r>
            <a:endParaRPr lang="en-US" sz="3600" dirty="0">
              <a:solidFill>
                <a:srgbClr val="0066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676400"/>
          </a:xfrm>
          <a:prstGeom prst="homePlate">
            <a:avLst/>
          </a:prstGeom>
          <a:blipFill>
            <a:blip r:embed="rId3"/>
            <a:srcRect/>
            <a:stretch>
              <a:fillRect b="-10294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Bahnschrift" pitchFamily="34" charset="0"/>
              </a:rPr>
              <a:t>REVIVAL SONG 1</a:t>
            </a:r>
            <a:endParaRPr lang="en-US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There’s A Sweet </a:t>
            </a:r>
            <a:r>
              <a:rPr lang="en-US" sz="4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Spirit</a:t>
            </a:r>
            <a:endParaRPr lang="en-US" sz="4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0"/>
          </a:xfrm>
          <a:prstGeom prst="rect">
            <a:avLst/>
          </a:prstGeom>
          <a:blipFill>
            <a:blip r:embed="rId2"/>
            <a:srcRect/>
            <a:stretch>
              <a:fillRect b="-8696"/>
            </a:stretch>
          </a:blipFill>
        </p:spPr>
        <p:txBody>
          <a:bodyPr>
            <a:noAutofit/>
          </a:bodyPr>
          <a:lstStyle/>
          <a:p>
            <a:pPr algn="l"/>
            <a:r>
              <a:rPr lang="en-US" sz="8800" b="1" dirty="0" smtClean="0">
                <a:solidFill>
                  <a:schemeClr val="bg1"/>
                </a:solidFill>
                <a:latin typeface="Bahnschrift" pitchFamily="34" charset="0"/>
              </a:rPr>
              <a:t> 				  LECTURE </a:t>
            </a:r>
            <a:br>
              <a:rPr lang="en-US" sz="8800" b="1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en-US" sz="8800" b="1" dirty="0" smtClean="0">
                <a:solidFill>
                  <a:schemeClr val="bg1"/>
                </a:solidFill>
                <a:latin typeface="Bahnschrift" pitchFamily="34" charset="0"/>
              </a:rPr>
              <a:t>                      </a:t>
            </a:r>
            <a:r>
              <a:rPr lang="en-US" sz="13800" b="1" dirty="0">
                <a:solidFill>
                  <a:schemeClr val="bg1"/>
                </a:solidFill>
                <a:latin typeface="Bahnschrift" pitchFamily="34" charset="0"/>
              </a:rPr>
              <a:t>8</a:t>
            </a:r>
            <a:endParaRPr lang="en-US" sz="166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8194" name="Picture 2" descr="Testament Wallpaper posted by Michelle Simp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856296"/>
            <a:ext cx="4693920" cy="3593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" y="4419600"/>
            <a:ext cx="9144000" cy="2514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6666"/>
                </a:solidFill>
                <a:latin typeface="Bahnschrift" pitchFamily="34" charset="0"/>
              </a:rPr>
              <a:t>The East African Revival</a:t>
            </a:r>
            <a:endParaRPr lang="en-US" sz="7200" b="1" dirty="0">
              <a:solidFill>
                <a:srgbClr val="006666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ree Lessons the Moravians teach us about Prayer and Mission | The  Official Site of Jono &amp;amp; Shari H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Three Lessons the Moravians teach us about Prayer and Mission | The  Official Site of Jono &amp;amp; Shari H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" y="5334000"/>
            <a:ext cx="9144000" cy="15430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</a:rPr>
              <a:t>The 1936 East African Revival</a:t>
            </a:r>
            <a:endParaRPr lang="en-US" b="1" dirty="0">
              <a:solidFill>
                <a:prstClr val="white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 descr="1936 East African Revival - BEAUTIFUL FEETBEAUTIFUL FEE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419600" cy="53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404117"/>
              </p:ext>
            </p:extLst>
          </p:nvPr>
        </p:nvGraphicFramePr>
        <p:xfrm>
          <a:off x="4479925" y="0"/>
          <a:ext cx="4664075" cy="533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6" imgW="4663440" imgH="6034757" progId="AcroExch.Document.DC">
                  <p:embed/>
                </p:oleObj>
              </mc:Choice>
              <mc:Fallback>
                <p:oleObj name="Acrobat Document" r:id="rId6" imgW="4663440" imgH="60347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9925" y="0"/>
                        <a:ext cx="4664075" cy="5335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9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2852</TotalTime>
  <Words>34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1_Office Theme</vt:lpstr>
      <vt:lpstr>Acrobat Document</vt:lpstr>
      <vt:lpstr>PowerPoint Presentation</vt:lpstr>
      <vt:lpstr>REVIVAL SONG 1</vt:lpstr>
      <vt:lpstr>       LECTURE                        8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695</cp:revision>
  <dcterms:created xsi:type="dcterms:W3CDTF">2021-06-05T14:30:57Z</dcterms:created>
  <dcterms:modified xsi:type="dcterms:W3CDTF">2021-11-05T20:11:32Z</dcterms:modified>
</cp:coreProperties>
</file>